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C8901C-5EE8-4571-868B-8AFD7A73B57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440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FE1365-A88F-4E4B-AB6E-EFE90D30B51C}" type="slidenum">
              <a:rPr lang="fr-FR" altLang="fr-FR"/>
              <a:pPr eaLnBrk="1" hangingPunct="1"/>
              <a:t>2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714375"/>
            <a:ext cx="4573588" cy="34305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9275"/>
            <a:ext cx="5032375" cy="4073525"/>
          </a:xfrm>
          <a:noFill/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A4B5AC-4111-4697-8613-4ECC0905AC96}" type="slidenum">
              <a:rPr lang="fr-FR" altLang="fr-FR"/>
              <a:pPr eaLnBrk="1" hangingPunct="1"/>
              <a:t>3</a:t>
            </a:fld>
            <a:endParaRPr lang="fr-FR" altLang="fr-F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714375"/>
            <a:ext cx="4573588" cy="34305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9275"/>
            <a:ext cx="5032375" cy="4073525"/>
          </a:xfrm>
          <a:noFill/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5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B98B6-420F-44D2-94AE-540F40ED276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031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5F09F-8737-4FC6-966E-3FB5CE040CF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21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6DB7E-84CB-466F-A3BF-64FF199C3DD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503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680AE-3BE6-4F64-ABED-C551D89F8AF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555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C1656-D253-4C2D-BE2B-A399A1666C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862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7EF38-ADB6-4AD6-AC2D-F657578DC3C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38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DC374-3322-4D3A-8976-58EA8CA052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01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F0AD6-F0AF-474B-962D-E8551AAF644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967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D0210-46BA-4480-A311-49F167B5130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632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29167-8434-4A51-B339-48996F7A5AA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864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FA2CC-50E1-4E89-BCE7-AF3287CF2A2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896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31559F-1C90-44CD-B482-135BCC17DAD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samots.org/borel/original/Z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samots.org/borel/original/Z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altLang="fr-FR" b="1"/>
              <a:t>les supports muraux de Maurice Laurent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fr-FR" altLang="fr-FR" b="1"/>
              <a:t>L'apprentissage inductif de la grammaire 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4935200"/>
            <a:ext cx="13716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M Laurent cat gram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756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14935200"/>
            <a:ext cx="13716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27088" y="981075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>
                <a:solidFill>
                  <a:schemeClr val="tx2"/>
                </a:solidFill>
                <a:ea typeface="新細明體" panose="02020500000000000000" pitchFamily="18" charset="-120"/>
              </a:rPr>
              <a:t>L'apprentissage de la grammaire avec les supports muraux de Maurice Laurent : représentation des classes de mots</a:t>
            </a:r>
          </a:p>
        </p:txBody>
      </p:sp>
      <p:pic>
        <p:nvPicPr>
          <p:cNvPr id="6148" name="Picture 4" descr="M Laurent cat gram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49500"/>
            <a:ext cx="540067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292725" y="4365625"/>
            <a:ext cx="725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fr-FR" altLang="fr-FR" sz="1600" b="1">
                <a:solidFill>
                  <a:srgbClr val="000000"/>
                </a:solidFill>
                <a:ea typeface="新細明體" panose="02020500000000000000" pitchFamily="18" charset="-120"/>
              </a:rPr>
              <a:t>verbe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508625" y="2660650"/>
            <a:ext cx="96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fr-FR" altLang="fr-FR" sz="1600" b="1">
                <a:solidFill>
                  <a:srgbClr val="000000"/>
                </a:solidFill>
                <a:ea typeface="新細明體" panose="02020500000000000000" pitchFamily="18" charset="-120"/>
              </a:rPr>
              <a:t>adverbe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55875" y="2660650"/>
            <a:ext cx="93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fr-FR" altLang="fr-FR" sz="1600" b="1">
                <a:solidFill>
                  <a:srgbClr val="000000"/>
                </a:solidFill>
                <a:ea typeface="新細明體" panose="02020500000000000000" pitchFamily="18" charset="-120"/>
              </a:rPr>
              <a:t>pronom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051050" y="4173538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fr-FR" altLang="fr-FR" sz="1600" b="1">
                <a:solidFill>
                  <a:srgbClr val="000000"/>
                </a:solidFill>
                <a:ea typeface="新細明體" panose="02020500000000000000" pitchFamily="18" charset="-120"/>
              </a:rPr>
              <a:t>nom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419475" y="4460875"/>
            <a:ext cx="534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fr-FR" altLang="fr-FR" sz="1600" b="1">
                <a:solidFill>
                  <a:srgbClr val="000000"/>
                </a:solidFill>
                <a:ea typeface="新細明體" panose="02020500000000000000" pitchFamily="18" charset="-120"/>
              </a:rPr>
              <a:t>adj.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276600" y="6092825"/>
            <a:ext cx="68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fr-FR" altLang="fr-FR" sz="1600" b="1">
                <a:solidFill>
                  <a:srgbClr val="000000"/>
                </a:solidFill>
                <a:ea typeface="新細明體" panose="02020500000000000000" pitchFamily="18" charset="-120"/>
              </a:rPr>
              <a:t>prép.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276600" y="5589588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fr-FR" altLang="fr-FR" sz="1600" b="1">
                <a:solidFill>
                  <a:srgbClr val="000000"/>
                </a:solidFill>
                <a:ea typeface="新細明體" panose="02020500000000000000" pitchFamily="18" charset="-120"/>
              </a:rPr>
              <a:t>dét.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427538" y="6092825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fr-FR" altLang="fr-FR" sz="1600" b="1">
                <a:solidFill>
                  <a:srgbClr val="000000"/>
                </a:solidFill>
                <a:ea typeface="新細明體" panose="02020500000000000000" pitchFamily="18" charset="-120"/>
              </a:rPr>
              <a:t>conj. coord.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580063" y="6092825"/>
            <a:ext cx="1133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fr-FR" altLang="fr-FR" sz="1600" b="1">
                <a:solidFill>
                  <a:srgbClr val="000000"/>
                </a:solidFill>
                <a:ea typeface="新細明體" panose="02020500000000000000" pitchFamily="18" charset="-120"/>
              </a:rPr>
              <a:t>conj. sub.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2" grpId="0"/>
      <p:bldP spid="6153" grpId="0"/>
      <p:bldP spid="6154" grpId="0"/>
      <p:bldP spid="6155" grpId="0"/>
      <p:bldP spid="6156" grpId="0"/>
      <p:bldP spid="61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5124" name="Picture 4" descr="P10705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</Words>
  <Application>Microsoft Office PowerPoint</Application>
  <PresentationFormat>Affichage à l'écran (4:3)</PresentationFormat>
  <Paragraphs>14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6" baseType="lpstr">
      <vt:lpstr>Arial</vt:lpstr>
      <vt:lpstr>Modèle par défaut</vt:lpstr>
      <vt:lpstr>L'apprentissage inductif de la grammaire :</vt:lpstr>
      <vt:lpstr>Présentation PowerPoint</vt:lpstr>
      <vt:lpstr>Présentation PowerPoint</vt:lpstr>
      <vt:lpstr>Présentation PowerPoint</vt:lpstr>
    </vt:vector>
  </TitlesOfParts>
  <Company>Stendhal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L'apprentissage inductif de la grammaire :</dc:title>
  <dc:creator>collettj</dc:creator>
  <cp:lastModifiedBy>nathalie soubrier</cp:lastModifiedBy>
  <cp:revision>3</cp:revision>
  <dcterms:created xsi:type="dcterms:W3CDTF">2009-11-13T15:10:09Z</dcterms:created>
  <dcterms:modified xsi:type="dcterms:W3CDTF">2019-01-14T13:57:04Z</dcterms:modified>
</cp:coreProperties>
</file>